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gzAAEgkhQzhhU/Z97RTd69Xxb8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2a567f58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a2a567f58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2a567f58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a2a567f58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selection.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feature selection.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Univariate selection techniques.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Filter methods.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Wrapper methods.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AutoNum type="arabicPeriod"/>
            </a:pPr>
            <a:r>
              <a:rPr b="0" i="0" lang="en" sz="18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Embedded methods.</a:t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WHY FEATURE SELECTION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3692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objective is to improve the predictability of the model / learning performance by choosing a smaller subset of features from the original ones that are more relevant in predicting Y, and this decision to choose the more relevant feature is based on a certain relevance evaluation criterion.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Reduce noise from information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Reduces computational complexity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Build better generalizable models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Decrease required storage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UNIVARIATE SELECTION TECHNIQUES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 say that a selection technique is “univariate” when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feature is evaluated independently with the Target,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regardless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the other features.</a:t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Example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C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orrelation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we look which independent features are more “correlated” with the dependent feature Y.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FILTER METHODS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Filter methods are the techniques that select relevant / important features from the given set of features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regardless of the machine learning algorithm that we are using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These filter methods can be </a:t>
            </a:r>
            <a:r>
              <a:rPr b="1" i="1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univariate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1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multivariate</a:t>
            </a:r>
            <a:r>
              <a:rPr b="0" i="1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1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Univariate methods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each feature is evaluated independently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with the Target, independent of the other features.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Multivariate methods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take into account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the feature space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hence consider the relation between them as well, while selecting more relevant features.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2a567f58c_1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FILTER METHODS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a2a567f58c_1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a2a567f58c_1_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Univariate: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Threshold method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Removes features that have a variance below a threshold. The default value is 0 which means that if all the values in a column are the same, that column will have no variance and that column would be removed. Check additional resources for more information.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Multivariate: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Correlation filter methods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Discussed earlier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Variance Inflation Factor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It measures multicollinearity in the numerical data. In other words, it explains how well the variable is explained by other independent variables in the dataset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K Best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based on selection criteria. 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WRAPPER METHODS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These methods use a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machine learning algorithm to evaluate a subset of features.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 decision of select the subset of features is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the predictive performance of the model 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those set of features. The basic process is as follows: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 a subset of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Build the machine learning model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Evaluate the performance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 the process with a new subset of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common method is stepwise feature selection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can be performed in either of the two ways: - Forward Selection -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starts with selecting one feature, and then keeps on adding one feature in each iteration where the performance of the model is increased.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This process is continued until a performance criteria is met (which could be the maximum number of features)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2a567f58c_1_1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EMBEDDED METHODS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a2a567f58c_1_1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a2a567f58c_1_1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These method perform the feature selection process while training the model. Some of the advantages of such methods are: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lphaLcPeriod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faster than wrapper methods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AutoNum type="alphaLcPeriod"/>
            </a:pP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take in account the relationships between features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72B4D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Regularization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technique that is used here, which basically means that we </a:t>
            </a:r>
            <a:r>
              <a:rPr b="1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add a penalty to the cost function</a:t>
            </a:r>
            <a:r>
              <a:rPr b="0" i="0" lang="en" sz="15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if we include a feature in our model that is not improving the performance. Since the objective funCtion / cost function is targeted to be minimized, the model tries to not include the variables that are not significant. The most common regularization techniques are: - Lasso (L1 regularization) - Ridge regression (L2 regularization) - Elastic Nets</a:t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